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5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3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8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8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71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7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35FF-F5A2-40E4-9CC8-484B7E7B5C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7F96-DF64-484A-8B5B-C1FBE775BF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7FE4-A246-41CC-AE10-00CC21B5CED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20/07/2017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9DCF-73EB-4F1B-B1E0-5C72762CCC3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1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90780" y="152400"/>
            <a:ext cx="8124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Realiti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magrib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9522" y="2296680"/>
            <a:ext cx="5194966" cy="1214446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 yang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sedang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memandu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menuju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bandar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pusat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membeli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belah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79912" y="1062854"/>
            <a:ext cx="5184576" cy="1128706"/>
          </a:xfrm>
          <a:prstGeom prst="roundRect">
            <a:avLst>
              <a:gd name="adj" fmla="val 19735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Masih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ramai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perjalanan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pulang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rumah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1920" y="3592824"/>
            <a:ext cx="5112568" cy="1214446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 yang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sedang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keluar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masuk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pusat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membeli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belah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11760" y="4869160"/>
            <a:ext cx="6048672" cy="1728192"/>
          </a:xfrm>
          <a:prstGeom prst="cloudCallout">
            <a:avLst>
              <a:gd name="adj1" fmla="val -31328"/>
              <a:gd name="adj2" fmla="val 3951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 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BERJEMAAH DI MASJID…???</a:t>
            </a:r>
            <a:endParaRPr lang="en-US" sz="24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51520" y="783950"/>
            <a:ext cx="3888431" cy="1143000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raya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251519" y="3367110"/>
            <a:ext cx="3888431" cy="1618496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pusat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belah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pula…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660232" y="4653136"/>
            <a:ext cx="1632814" cy="216024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600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4896" y="1524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Pengabaian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 rot="2217314">
            <a:off x="7314070" y="1378240"/>
            <a:ext cx="1153975" cy="106609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5-Point Star 4"/>
          <p:cNvSpPr/>
          <p:nvPr/>
        </p:nvSpPr>
        <p:spPr>
          <a:xfrm rot="4441945">
            <a:off x="242034" y="5081291"/>
            <a:ext cx="973345" cy="714166"/>
          </a:xfrm>
          <a:prstGeom prst="star5">
            <a:avLst>
              <a:gd name="adj" fmla="val 19521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ed Rectangle 5"/>
          <p:cNvSpPr/>
          <p:nvPr/>
        </p:nvSpPr>
        <p:spPr>
          <a:xfrm>
            <a:off x="1251675" y="3348247"/>
            <a:ext cx="7696200" cy="2743200"/>
          </a:xfrm>
          <a:prstGeom prst="roundRect">
            <a:avLst>
              <a:gd name="adj" fmla="val 15141"/>
            </a:avLst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Segelintir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masih</a:t>
            </a: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asyik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membeli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berlengah-lengah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bersantai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menonton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tv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mendengar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muzik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melepak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berbual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kosong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sebagainya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4919" y="1138447"/>
            <a:ext cx="6324600" cy="1752600"/>
          </a:xfrm>
          <a:prstGeom prst="roundRect">
            <a:avLst>
              <a:gd name="adj" fmla="val 19735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jemaah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sedang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khusyuk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berjemaah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masjid…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18192" y="2708781"/>
            <a:ext cx="2786082" cy="1143000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Namun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101748" y="2352644"/>
            <a:ext cx="7286676" cy="1066800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keutamaan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beribadat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berjemaah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80" y="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Kedhaifan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menghayati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syiar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1748" y="3495652"/>
            <a:ext cx="7286676" cy="914400"/>
          </a:xfrm>
          <a:prstGeom prst="roundRect">
            <a:avLst>
              <a:gd name="adj" fmla="val 5972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Mengabaikan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amalan-amalan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sunat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1748" y="4495784"/>
            <a:ext cx="7286676" cy="928694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Masih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leka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berjalan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memandu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bersantai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menikmati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hiburan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membeli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belah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136" y="1138198"/>
            <a:ext cx="7315200" cy="1143000"/>
          </a:xfrm>
          <a:prstGeom prst="roundRect">
            <a:avLst>
              <a:gd name="adj" fmla="val 6561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Menganggap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kepatuhan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penting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1748" y="5495916"/>
            <a:ext cx="7286676" cy="1000108"/>
          </a:xfrm>
          <a:prstGeom prst="roundRect">
            <a:avLst>
              <a:gd name="adj" fmla="val 5972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memperdulikan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seruan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amaran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7715268" y="5567358"/>
            <a:ext cx="928694" cy="1500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-76200"/>
            <a:ext cx="888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Toha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100-101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55410"/>
            <a:ext cx="9144000" cy="249299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Sesiapa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berpaling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ingkar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peringatan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Al-Qur'an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ia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hari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Kiamat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menanggung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beban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dosa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 yang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berat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.”</a:t>
            </a:r>
            <a:endParaRPr lang="en-US" sz="26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kekal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azab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dosa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;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amatlah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buruknya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tanggungan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hari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kiamat</a:t>
            </a:r>
            <a:r>
              <a:rPr lang="en-US" sz="2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”.</a:t>
            </a:r>
            <a:endParaRPr lang="en-US" sz="26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032" y="1271574"/>
            <a:ext cx="8532440" cy="1754326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أَعْرَضَ عَنْهُ فَإِنَّهُ يَحْمِلُ يَوْمَ الْقِيَامَةِ وِزْرًا. خَالِدِينَ فِيهِ وَسَاء لَهُمْ يَوْمَ الْقِيَامَةِ حِمْلاً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19200" y="3148002"/>
            <a:ext cx="6924700" cy="1600200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Meletakkan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syiar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bukti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kepatuhan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hadapan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urusan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</a:t>
            </a:r>
          </a:p>
          <a:p>
            <a:pPr algn="ctr">
              <a:defRPr/>
            </a:pPr>
            <a:endParaRPr lang="en-US" sz="24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pertingkatkan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imej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891070"/>
            <a:ext cx="6924700" cy="1357330"/>
          </a:xfrm>
          <a:prstGeom prst="roundRect">
            <a:avLst>
              <a:gd name="adj" fmla="val 5972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Turut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memainkan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peranan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mengukuh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memperkasakan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syiar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  </a:t>
            </a:r>
            <a:endParaRPr lang="en-US" sz="24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4414" y="1538270"/>
            <a:ext cx="6858048" cy="1447800"/>
          </a:xfrm>
          <a:prstGeom prst="roundRect">
            <a:avLst>
              <a:gd name="adj" fmla="val 6561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Kembalikan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keutamaan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kewajipan</a:t>
            </a:r>
            <a:r>
              <a:rPr lang="en-US" sz="24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endParaRPr lang="en-US" sz="24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4-Point Star 6"/>
          <p:cNvSpPr/>
          <p:nvPr/>
        </p:nvSpPr>
        <p:spPr>
          <a:xfrm rot="1738712">
            <a:off x="1131337" y="1470291"/>
            <a:ext cx="666222" cy="713922"/>
          </a:xfrm>
          <a:prstGeom prst="star4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 rot="1738712">
            <a:off x="886088" y="4534109"/>
            <a:ext cx="666222" cy="713922"/>
          </a:xfrm>
          <a:prstGeom prst="star4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1738712">
            <a:off x="893237" y="2936096"/>
            <a:ext cx="666222" cy="713922"/>
          </a:xfrm>
          <a:prstGeom prst="star4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-39707"/>
            <a:ext cx="874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Hasyr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18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3201412"/>
            <a:ext cx="8915400" cy="3046988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beriman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Bertakwalah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mengerjakan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suruhanNya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meninggalkan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laranganNya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tiap-tiap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melihat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memerhatikan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sediakan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esok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bertakwalah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amat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meliputi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Pengetahuan-Nya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kerjakan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”.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497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438380"/>
            <a:ext cx="8748464" cy="1569660"/>
          </a:xfrm>
          <a:prstGeom prst="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اتَّقُوا اللهَ وَلْتَنظُرْ نَفْسٌ مَّا قَدَّمَتْ لِغَدٍ وَاتَّقُوا اللهَ إِنَّ اللهَ خَبِيرٌ بِمَا تَعْمَلُونَ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1520" y="1310819"/>
            <a:ext cx="8676456" cy="4708981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ِلىْ وَلَكُمْ بِالْقُرْءَانِ الْعَظِيْمِ، وَنَفَعَنِى وَإِيَّاكُمْ بِمَا فِيْهِ مِنَ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الأَيَاتِ وَالذِّكْرِ الْحَكِيْمِ، وَتَقَبَّلَ مِنِّي وَمِنْكُمْ تِلاوَتَهُ إِنَّهُ هُوَ السَّمِيعُ الْعَلِيْمُ. 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وَيَا نَجَاةَ التَّائِبِينَ.</a:t>
            </a:r>
            <a:endParaRPr lang="en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228600"/>
            <a:ext cx="2819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Times New Roman"/>
                <a:cs typeface="+mn-cs"/>
              </a:rPr>
              <a:t>PENUTUP</a:t>
            </a:r>
            <a:endParaRPr kumimoji="0" lang="en-MY" sz="3000" b="0" i="0" u="none" strike="noStrike" kern="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2306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42211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16002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3883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04948"/>
            <a:ext cx="8604448" cy="2215991"/>
          </a:xfrm>
          <a:prstGeom prst="rect">
            <a:avLst/>
          </a:prstGeo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8450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endParaRPr lang="en-US" sz="44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8032" y="1628031"/>
            <a:ext cx="8460432" cy="2400657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</a:t>
            </a:r>
            <a:r>
              <a:rPr lang="en-US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</a:t>
            </a:r>
            <a:endParaRPr lang="en-US" sz="15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467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418" y="152400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6024" y="1366441"/>
            <a:ext cx="8676456" cy="1754326"/>
          </a:xfrm>
          <a:prstGeom prst="rect">
            <a:avLst/>
          </a:prstGeom>
          <a:solidFill>
            <a:schemeClr val="lt1">
              <a:alpha val="5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مُحَمَّدًا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رَسُوْلُ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</a:t>
            </a:r>
            <a:endParaRPr lang="ms-MY" sz="5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607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84923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9512" y="1360021"/>
            <a:ext cx="8715404" cy="1754326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سَيِّدَنَا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 أَجْمَعِينَ.</a:t>
            </a:r>
            <a:endParaRPr lang="ms-MY" sz="5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693855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0"/>
            <a:ext cx="867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04810" y="1524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63673"/>
            <a:ext cx="8783960" cy="861774"/>
          </a:xfrm>
          <a:prstGeom prst="rect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اللهَ، والْتَزِمُوْا شَعَائِرَ الدِّيْنِ فِيْ مَجْمُوعِهَا.</a:t>
            </a:r>
            <a:endParaRPr lang="ms-MY" sz="5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61998"/>
            <a:ext cx="914400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</a:p>
          <a:p>
            <a:pPr algn="ctr">
              <a:defRPr/>
            </a:pP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beriltizamlah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memperkasakan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syiar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keseluruhannya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81128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2376263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Mengenang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jasa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asul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kesayangan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SAW  yang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berjuang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membawa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 </a:t>
            </a:r>
            <a:r>
              <a:rPr lang="en-US" sz="22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079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89653"/>
            <a:ext cx="9144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EG" sz="4400" b="1" dirty="0">
                <a:solidFill>
                  <a:prstClr val="black"/>
                </a:solidFill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4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Yang 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Enkau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750164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أَلِّفْ بَيْنَ قُلُوْبِنَا، وَأَصْلِحْ ذَاتَ بَيْنِنَا، وَاجْعَلْنَا مِنَ الرَّاشِدِيْن. اللَّهُمَّ أَحْسِنْ عَاقِبَتَنَا فِى الأُمُوْرِ كُلِّهَا، وَأَجِرْنَا مِنْ خِزْيِ الدُّنْيَا وَعَذَابِ الأَخِرَة، يَا رَبَّ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4077072"/>
            <a:ext cx="8991600" cy="2677656"/>
          </a:xfrm>
          <a:prstGeom prst="rect">
            <a:avLst/>
          </a:prstGeom>
          <a:solidFill>
            <a:srgbClr val="00B0F0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lembutkanlah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hati-hati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kami..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perbaikilah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lindungilah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36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34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228602" y="1711836"/>
            <a:ext cx="857252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kami,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ampunilah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 yang kami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kasihi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masukkanlah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 yang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dikurniakan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barakah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hinggan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kurniakanlah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taufik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hidayah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seluruhnya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agar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berpegang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dibawa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SAW. </a:t>
            </a:r>
            <a:endParaRPr lang="ms-MY" sz="26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9512" y="1598474"/>
            <a:ext cx="8748464" cy="1754326"/>
          </a:xfrm>
          <a:prstGeom prst="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1156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2543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79512" y="1196752"/>
            <a:ext cx="873588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ظَلَمْنَا أَنْفُسَنَا وَإِنْ لَمْ تَغْفِرْ لَنَا وَتَرْحَمْنَا لَنَكُوْنَنَّ مِنَ الْخَاسِرِيْنَ. 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إِلاَّ أَنْتَ سُبْحَانَكَ إِنَّا كُنَّا مِنْ الظَّالِمِيْنَ. رَبَّنَا 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 Yang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19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rtl="1">
              <a:defRPr/>
            </a:pPr>
            <a:r>
              <a:rPr lang="ar-SA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	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1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3" y="1762206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6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56" y="714357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Agung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3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1143000"/>
            <a:ext cx="9144000" cy="557075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INTISARI KHUTBAH JUMAAT PADA </a:t>
            </a:r>
            <a:r>
              <a:rPr lang="en-MY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21/07/2017</a:t>
            </a:r>
            <a:endParaRPr lang="en-MY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TAJUK: </a:t>
            </a:r>
            <a:r>
              <a:rPr lang="en-MY" sz="2000" b="1" u="sng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“MEMPERKASAKAN SYIAR AGAMA.“</a:t>
            </a:r>
          </a:p>
          <a:p>
            <a:pPr algn="ctr"/>
            <a:r>
              <a:rPr lang="en-MY" sz="1400" b="1" dirty="0" smtClean="0">
                <a:solidFill>
                  <a:prstClr val="black"/>
                </a:solidFill>
              </a:rPr>
              <a:t> </a:t>
            </a:r>
            <a:endParaRPr lang="en-MY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MY" b="1" dirty="0" smtClean="0">
                <a:solidFill>
                  <a:prstClr val="black"/>
                </a:solidFill>
              </a:rPr>
              <a:t>SYIAR </a:t>
            </a:r>
            <a:r>
              <a:rPr lang="en-MY" b="1" dirty="0">
                <a:solidFill>
                  <a:prstClr val="black"/>
                </a:solidFill>
              </a:rPr>
              <a:t>ISLAM IALAH TANDA </a:t>
            </a:r>
            <a:r>
              <a:rPr lang="en-MY" b="1" dirty="0" smtClean="0">
                <a:solidFill>
                  <a:prstClr val="black"/>
                </a:solidFill>
              </a:rPr>
              <a:t>KEISLAMAN; </a:t>
            </a:r>
            <a:r>
              <a:rPr lang="en-MY" b="1" dirty="0">
                <a:solidFill>
                  <a:prstClr val="black"/>
                </a:solidFill>
              </a:rPr>
              <a:t>DI ANTARANYA </a:t>
            </a:r>
            <a:r>
              <a:rPr lang="en-MY" b="1" dirty="0" smtClean="0">
                <a:solidFill>
                  <a:prstClr val="black"/>
                </a:solidFill>
              </a:rPr>
              <a:t>IALAH SUARA </a:t>
            </a:r>
            <a:r>
              <a:rPr lang="en-MY" b="1" dirty="0">
                <a:solidFill>
                  <a:prstClr val="black"/>
                </a:solidFill>
              </a:rPr>
              <a:t>AZAN DAN SOLAT BERJAMAAH DI MASJID ATAU SURAU</a:t>
            </a:r>
            <a:r>
              <a:rPr lang="en-MY" b="1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MY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MY" b="1" dirty="0" smtClean="0">
                <a:solidFill>
                  <a:prstClr val="black"/>
                </a:solidFill>
              </a:rPr>
              <a:t>SETIAP </a:t>
            </a:r>
            <a:r>
              <a:rPr lang="en-MY" b="1" dirty="0">
                <a:solidFill>
                  <a:prstClr val="black"/>
                </a:solidFill>
              </a:rPr>
              <a:t>MUSLIM PERLU </a:t>
            </a:r>
            <a:r>
              <a:rPr lang="en-MY" b="1" dirty="0" smtClean="0">
                <a:solidFill>
                  <a:prstClr val="black"/>
                </a:solidFill>
              </a:rPr>
              <a:t>BERMUHASABAH; </a:t>
            </a:r>
            <a:r>
              <a:rPr lang="en-MY" b="1" dirty="0">
                <a:solidFill>
                  <a:prstClr val="black"/>
                </a:solidFill>
              </a:rPr>
              <a:t>MELIHAT KELEKAAN DAN PENGABAIAN DIRI DALAM MENYEMPURNAKAN AJARAN ISLAM UNTUK KEMUDIANNYA MENGMBIL LANGKAH BERTAUBAT DAN KEMBALI KEPADA MENGHAYATAI AJARAN ISLAML</a:t>
            </a:r>
            <a:r>
              <a:rPr lang="en-MY" b="1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MY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MY" b="1" dirty="0" smtClean="0">
                <a:solidFill>
                  <a:prstClr val="black"/>
                </a:solidFill>
              </a:rPr>
              <a:t>BERMUHASABAHLAH</a:t>
            </a:r>
            <a:r>
              <a:rPr lang="en-MY" b="1" dirty="0">
                <a:solidFill>
                  <a:prstClr val="black"/>
                </a:solidFill>
              </a:rPr>
              <a:t>; DI MANAKAH KITA </a:t>
            </a:r>
            <a:r>
              <a:rPr lang="en-MY" b="1" dirty="0" smtClean="0">
                <a:solidFill>
                  <a:prstClr val="black"/>
                </a:solidFill>
              </a:rPr>
              <a:t>KETIKA </a:t>
            </a:r>
            <a:r>
              <a:rPr lang="en-MY" b="1" dirty="0">
                <a:solidFill>
                  <a:prstClr val="black"/>
                </a:solidFill>
              </a:rPr>
              <a:t>MASUK </a:t>
            </a:r>
            <a:r>
              <a:rPr lang="en-MY" b="1" dirty="0" smtClean="0">
                <a:solidFill>
                  <a:prstClr val="black"/>
                </a:solidFill>
              </a:rPr>
              <a:t>WAKTU MAGHRIB</a:t>
            </a:r>
            <a:r>
              <a:rPr lang="en-MY" b="1" dirty="0">
                <a:solidFill>
                  <a:prstClr val="black"/>
                </a:solidFill>
              </a:rPr>
              <a:t>? MUNGKIN MASIH DI JALANRAYA? SEDANG MEMBELI-BELAH? ATAU BARU MASUK PUSAT BELI BELAH? DI </a:t>
            </a:r>
            <a:r>
              <a:rPr lang="en-MY" b="1" dirty="0" smtClean="0">
                <a:solidFill>
                  <a:prstClr val="black"/>
                </a:solidFill>
              </a:rPr>
              <a:t>MANAKAH </a:t>
            </a:r>
            <a:r>
              <a:rPr lang="en-MY" b="1" dirty="0">
                <a:solidFill>
                  <a:prstClr val="black"/>
                </a:solidFill>
              </a:rPr>
              <a:t>SYIAR </a:t>
            </a:r>
            <a:r>
              <a:rPr lang="en-MY" b="1" dirty="0" smtClean="0">
                <a:solidFill>
                  <a:prstClr val="black"/>
                </a:solidFill>
              </a:rPr>
              <a:t>ISLAM                     </a:t>
            </a:r>
          </a:p>
          <a:p>
            <a:pPr marL="342900" indent="-342900">
              <a:buFontTx/>
              <a:buAutoNum type="arabicPeriod"/>
            </a:pPr>
            <a:endParaRPr lang="en-MY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MY" b="1" dirty="0" smtClean="0">
                <a:solidFill>
                  <a:prstClr val="black"/>
                </a:solidFill>
              </a:rPr>
              <a:t>BERMUHASABAHLAH</a:t>
            </a:r>
            <a:r>
              <a:rPr lang="en-MY" b="1" dirty="0">
                <a:solidFill>
                  <a:prstClr val="black"/>
                </a:solidFill>
              </a:rPr>
              <a:t>; DI MANAKAH KITA KETIKA SEGELINTIR </a:t>
            </a:r>
            <a:r>
              <a:rPr lang="en-MY" b="1" dirty="0" smtClean="0">
                <a:solidFill>
                  <a:prstClr val="black"/>
                </a:solidFill>
              </a:rPr>
              <a:t>SAHABAT-SAHABAT KITA </a:t>
            </a:r>
            <a:r>
              <a:rPr lang="en-MY" b="1" dirty="0">
                <a:solidFill>
                  <a:prstClr val="black"/>
                </a:solidFill>
              </a:rPr>
              <a:t>SEDANG BERJAMAAH, BERZIKIR DAN BERDOA UNTUK KITA JUGA DI MASJID? </a:t>
            </a:r>
            <a:endParaRPr lang="en-MY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n-MY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MY" b="1" dirty="0" smtClean="0">
                <a:solidFill>
                  <a:prstClr val="black"/>
                </a:solidFill>
              </a:rPr>
              <a:t>SITUASI </a:t>
            </a:r>
            <a:r>
              <a:rPr lang="en-MY" b="1" dirty="0">
                <a:solidFill>
                  <a:prstClr val="black"/>
                </a:solidFill>
              </a:rPr>
              <a:t>SEBAHAGIAN BESAR KITA </a:t>
            </a:r>
            <a:r>
              <a:rPr lang="en-MY" b="1" dirty="0" smtClean="0">
                <a:solidFill>
                  <a:prstClr val="black"/>
                </a:solidFill>
              </a:rPr>
              <a:t>YANG </a:t>
            </a:r>
            <a:r>
              <a:rPr lang="en-MY" b="1" dirty="0">
                <a:solidFill>
                  <a:prstClr val="black"/>
                </a:solidFill>
              </a:rPr>
              <a:t>TIDAK PRIHATIN KEPADA </a:t>
            </a:r>
            <a:r>
              <a:rPr lang="en-MY" b="1" dirty="0" smtClean="0">
                <a:solidFill>
                  <a:prstClr val="black"/>
                </a:solidFill>
              </a:rPr>
              <a:t>SYIAR </a:t>
            </a:r>
            <a:r>
              <a:rPr lang="en-MY" b="1" dirty="0">
                <a:solidFill>
                  <a:prstClr val="black"/>
                </a:solidFill>
              </a:rPr>
              <a:t>ISLAM PERLU DIHAPUSKAN </a:t>
            </a:r>
            <a:r>
              <a:rPr lang="en-MY" b="1" dirty="0" smtClean="0">
                <a:solidFill>
                  <a:prstClr val="black"/>
                </a:solidFill>
              </a:rPr>
              <a:t>DENGAN </a:t>
            </a:r>
            <a:r>
              <a:rPr lang="en-MY" b="1" dirty="0">
                <a:solidFill>
                  <a:prstClr val="black"/>
                </a:solidFill>
              </a:rPr>
              <a:t>KEMBALI MEMBERI KEUTAMAAN KEPADA </a:t>
            </a:r>
            <a:r>
              <a:rPr lang="en-MY" b="1" dirty="0" smtClean="0">
                <a:solidFill>
                  <a:prstClr val="black"/>
                </a:solidFill>
              </a:rPr>
              <a:t>KEWAJIPAN </a:t>
            </a:r>
            <a:r>
              <a:rPr lang="en-MY" b="1" dirty="0">
                <a:solidFill>
                  <a:prstClr val="black"/>
                </a:solidFill>
              </a:rPr>
              <a:t>AGAMA TERUTAMA SOLAT BERJAMAAH DI MASJID .</a:t>
            </a:r>
            <a:endParaRPr lang="en-M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0624" y="1674674"/>
            <a:ext cx="8531856" cy="175432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سَيِّدَنَا مُحَمَّدٍ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-62155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524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47574"/>
            <a:ext cx="8686800" cy="1754326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وَتَمَسَّكُوْا بِالإِسْلاَمِ، وَأَظْهِرُوْا شَعَائِرَهُ فُرُوْضًا وَنَوَافِلَ.</a:t>
            </a:r>
            <a:endParaRPr lang="en-US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46718"/>
            <a:ext cx="914400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berpegang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teguhlah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zahirkan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syiar-syiar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agama,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melalui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fardhu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mahupun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sunat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3528" y="152400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Kembali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kebenaran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haq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01442" y="2130404"/>
            <a:ext cx="4491038" cy="2576522"/>
          </a:xfrm>
          <a:prstGeom prst="roundRect">
            <a:avLst>
              <a:gd name="adj" fmla="val 113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92D05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Bermuhasabah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kelekaan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pengabaian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3733800" y="1828800"/>
            <a:ext cx="1371600" cy="3810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48556" y="1349356"/>
            <a:ext cx="3810000" cy="2069309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92D05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Satu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tindakan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bermaruah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5901636" y="3563922"/>
            <a:ext cx="1500198" cy="421483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7638" y="229227"/>
            <a:ext cx="878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Sayyidina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Khattab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r.a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3468231"/>
            <a:ext cx="8915400" cy="2246769"/>
          </a:xfrm>
          <a:prstGeom prst="rect">
            <a:avLst/>
          </a:prstGeom>
          <a:solidFill>
            <a:schemeClr val="accent6">
              <a:lumMod val="75000"/>
              <a:alpha val="41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Hisab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periksalah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mendalam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serius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kecuaian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kealpaan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 yang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kamu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sebelum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kamu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dihisab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diperiksa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Allah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pada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hari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Qiamat</a:t>
            </a:r>
            <a:r>
              <a:rPr lang="en-US" sz="28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).”</a:t>
            </a:r>
            <a:endParaRPr lang="en-US" sz="3600" dirty="0" smtClean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5" y="1602993"/>
            <a:ext cx="7884367" cy="923330"/>
          </a:xfrm>
          <a:prstGeom prst="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حَاسِبُوْا أَنْفُسَكُم قَبْلَ أَنْ تُحَاسَبُوا.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7638" y="152400"/>
            <a:ext cx="878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70" y="3670518"/>
            <a:ext cx="8915400" cy="1815882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kesalahan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kesalahan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bertaubat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8588"/>
            <a:ext cx="8460433" cy="1754326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كُلُّ ب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نِي آدَمَ خَطَّاءٌ، وَخَيْرُ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الْخَطَّائِيْنَ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	التَّوَّابُوْنَ.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053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1169</Words>
  <Application>Microsoft Office PowerPoint</Application>
  <PresentationFormat>On-screen Show (4:3)</PresentationFormat>
  <Paragraphs>127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USER</cp:lastModifiedBy>
  <cp:revision>6</cp:revision>
  <dcterms:created xsi:type="dcterms:W3CDTF">2017-07-20T04:01:39Z</dcterms:created>
  <dcterms:modified xsi:type="dcterms:W3CDTF">2017-07-20T07:12:40Z</dcterms:modified>
</cp:coreProperties>
</file>